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9"/>
  </p:handoutMasterIdLst>
  <p:sldIdLst>
    <p:sldId id="268" r:id="rId3"/>
    <p:sldId id="505" r:id="rId4"/>
    <p:sldId id="506" r:id="rId5"/>
    <p:sldId id="507" r:id="rId6"/>
    <p:sldId id="508" r:id="rId8"/>
  </p:sldIdLst>
  <p:sldSz cx="15122525" cy="10045700"/>
  <p:notesSz cx="10234930" cy="14664055"/>
  <p:custDataLst>
    <p:tags r:id="rId13"/>
  </p:custDataLst>
  <p:defaultTextStyle>
    <a:defPPr>
      <a:defRPr lang="zh-CN"/>
    </a:defPPr>
    <a:lvl1pPr marL="0" lvl="0" indent="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717550" lvl="1" indent="-26035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1437005" lvl="2" indent="-522605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2155825" lvl="3" indent="-784225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2875280" lvl="4" indent="-104648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-104648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-104648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-104648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-1046480" algn="l" defTabSz="1437005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A2BE"/>
    <a:srgbClr val="FF00FF"/>
    <a:srgbClr val="9933FF"/>
    <a:srgbClr val="94E048"/>
    <a:srgbClr val="1F914A"/>
    <a:srgbClr val="81F3BF"/>
    <a:srgbClr val="2159D5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0518"/>
    <p:restoredTop sz="98616"/>
  </p:normalViewPr>
  <p:slideViewPr>
    <p:cSldViewPr showGuides="1">
      <p:cViewPr>
        <p:scale>
          <a:sx n="66" d="100"/>
          <a:sy n="66" d="100"/>
        </p:scale>
        <p:origin x="-1962" y="-558"/>
      </p:cViewPr>
      <p:guideLst>
        <p:guide orient="horz" pos="846"/>
        <p:guide orient="horz" pos="5341"/>
        <p:guide pos="268"/>
        <p:guide pos="92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936"/>
    </p:cViewPr>
  </p:sorter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435475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31321" tIns="65661" rIns="131321" bIns="65661" numCol="1" anchor="t" anchorCtr="0" compatLnSpc="1"/>
          <a:lstStyle>
            <a:lvl1pPr defTabSz="2063115">
              <a:defRPr sz="1600"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 bwMode="auto">
          <a:xfrm>
            <a:off x="5797550" y="0"/>
            <a:ext cx="4435475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31321" tIns="65661" rIns="131321" bIns="65661" numCol="1" anchor="t" anchorCtr="0" compatLnSpc="1"/>
          <a:lstStyle>
            <a:lvl1pPr algn="r" defTabSz="2063115">
              <a:defRPr sz="1600" noProof="1">
                <a:latin typeface="Calibri" panose="020F0502020204030204" pitchFamily="34" charset="0"/>
              </a:defRPr>
            </a:lvl1pPr>
          </a:lstStyle>
          <a:p>
            <a:pPr marL="0" marR="0" lvl="0" indent="0" algn="r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65249CDE-ABD4-4B3C-AA13-05B06EAD3773}" type="datetimeFigureOut">
              <a:rPr kumimoji="0" lang="zh-CN" altLang="en-US" sz="16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 bwMode="auto">
          <a:xfrm>
            <a:off x="0" y="13928725"/>
            <a:ext cx="4435475" cy="733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31321" tIns="65661" rIns="131321" bIns="65661" numCol="1" anchor="b" anchorCtr="0" compatLnSpc="1"/>
          <a:lstStyle>
            <a:lvl1pPr defTabSz="2063115">
              <a:defRPr sz="1600"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 bwMode="auto">
          <a:xfrm>
            <a:off x="5797550" y="13928725"/>
            <a:ext cx="4435475" cy="733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31321" tIns="65661" rIns="131321" bIns="65661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600" dirty="0"/>
            </a:fld>
            <a:endParaRPr lang="zh-CN" altLang="en-US" sz="16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4435475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42248" tIns="71124" rIns="142248" bIns="71124" numCol="1" anchor="t" anchorCtr="0" compatLnSpc="1"/>
          <a:lstStyle>
            <a:lvl1pPr defTabSz="2063115">
              <a:defRPr sz="1900"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 bwMode="auto">
          <a:xfrm>
            <a:off x="5797550" y="0"/>
            <a:ext cx="4435475" cy="7318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42248" tIns="71124" rIns="142248" bIns="71124" numCol="1" anchor="t" anchorCtr="0" compatLnSpc="1"/>
          <a:lstStyle>
            <a:lvl1pPr algn="r" defTabSz="2063115">
              <a:defRPr sz="1900" noProof="1">
                <a:latin typeface="Calibri" panose="020F0502020204030204" pitchFamily="34" charset="0"/>
              </a:defRPr>
            </a:lvl1pPr>
          </a:lstStyle>
          <a:p>
            <a:pPr marL="0" marR="0" lvl="0" indent="0" algn="r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9E04308-C780-4172-AC27-581064208266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8436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979488" y="1100138"/>
            <a:ext cx="8275637" cy="549751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77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1022350" y="6964363"/>
            <a:ext cx="8189913" cy="65992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42248" tIns="71124" rIns="142248" bIns="71124" numCol="1" anchor="t" anchorCtr="0" compatLnSpc="1"/>
          <a:lstStyle/>
          <a:p>
            <a:pPr marL="0" marR="0" lvl="0" indent="0" algn="l" defTabSz="143700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17550" marR="0" lvl="1" indent="0" algn="l" defTabSz="143700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437005" marR="0" lvl="2" indent="0" algn="l" defTabSz="143700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155825" marR="0" lvl="3" indent="0" algn="l" defTabSz="143700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875280" marR="0" lvl="4" indent="0" algn="l" defTabSz="1437005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9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9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 bwMode="auto">
          <a:xfrm>
            <a:off x="0" y="13928725"/>
            <a:ext cx="4435475" cy="733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42248" tIns="71124" rIns="142248" bIns="71124" numCol="1" anchor="b" anchorCtr="0" compatLnSpc="1"/>
          <a:lstStyle>
            <a:lvl1pPr defTabSz="2063115">
              <a:defRPr sz="1900" noProof="1">
                <a:latin typeface="Calibri" panose="020F0502020204030204" pitchFamily="34" charset="0"/>
              </a:defRPr>
            </a:lvl1pPr>
          </a:lstStyle>
          <a:p>
            <a:pPr marL="0" marR="0" lvl="0" indent="0" algn="l" defTabSz="206311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 bwMode="auto">
          <a:xfrm>
            <a:off x="5797550" y="13928725"/>
            <a:ext cx="4435475" cy="7334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142248" tIns="71124" rIns="142248" bIns="71124" numCol="1" anchor="b" anchorCtr="0" compatLnSpc="1"/>
          <a:p>
            <a:pPr lvl="0" algn="r" eaLnBrk="1" hangingPunct="1">
              <a:buNone/>
            </a:pPr>
            <a:fld id="{9A0DB2DC-4C9A-4742-B13C-FB6460FD3503}" type="slidenum">
              <a:rPr lang="zh-CN" altLang="en-US" sz="1900" dirty="0"/>
            </a:fld>
            <a:endParaRPr lang="zh-CN" altLang="en-US" sz="1900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defTabSz="1437005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717550" algn="l" defTabSz="1437005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1437005" algn="l" defTabSz="1437005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2155825" algn="l" defTabSz="1437005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2875280" algn="l" defTabSz="1437005" rtl="0" eaLnBrk="0" fontAlgn="base" hangingPunct="0">
      <a:spcBef>
        <a:spcPct val="30000"/>
      </a:spcBef>
      <a:spcAft>
        <a:spcPct val="0"/>
      </a:spcAft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3595370" algn="l" defTabSz="14376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4314190" algn="l" defTabSz="14376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5033645" algn="l" defTabSz="14376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5752465" algn="l" defTabSz="143764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>
            <a:miter lim="800000"/>
          </a:ln>
        </p:spPr>
      </p:sp>
      <p:sp>
        <p:nvSpPr>
          <p:cNvPr id="19459" name="备注占位符 2"/>
          <p:cNvSpPr>
            <a:spLocks noGrp="1"/>
          </p:cNvSpPr>
          <p:nvPr>
            <p:ph type="body"/>
          </p:nvPr>
        </p:nvSpPr>
        <p:spPr>
          <a:xfrm>
            <a:off x="1022350" y="6964363"/>
            <a:ext cx="8189913" cy="6599237"/>
          </a:xfrm>
          <a:ln/>
        </p:spPr>
        <p:txBody>
          <a:bodyPr wrap="square" lIns="142248" tIns="71124" rIns="142248" bIns="71124" anchor="t" anchorCtr="0"/>
          <a:p>
            <a:pPr lvl="0"/>
            <a:endParaRPr lang="zh-CN" altLang="en-US" dirty="0"/>
          </a:p>
        </p:txBody>
      </p:sp>
      <p:sp>
        <p:nvSpPr>
          <p:cNvPr id="19460" name="灯片编号占位符 3"/>
          <p:cNvSpPr txBox="1">
            <a:spLocks noGrp="1"/>
          </p:cNvSpPr>
          <p:nvPr>
            <p:ph type="sldNum" sz="quarter"/>
          </p:nvPr>
        </p:nvSpPr>
        <p:spPr>
          <a:xfrm>
            <a:off x="5797550" y="13928725"/>
            <a:ext cx="4435475" cy="733425"/>
          </a:xfrm>
          <a:prstGeom prst="rect">
            <a:avLst/>
          </a:prstGeom>
          <a:noFill/>
          <a:ln w="9525">
            <a:noFill/>
          </a:ln>
        </p:spPr>
        <p:txBody>
          <a:bodyPr lIns="142248" tIns="71124" rIns="142248" bIns="71124" anchor="b" anchorCtr="0"/>
          <a:p>
            <a:pPr lvl="0" algn="r" eaLnBrk="1" hangingPunct="1"/>
            <a:fld id="{9A0DB2DC-4C9A-4742-B13C-FB6460FD3503}" type="slidenum">
              <a:rPr lang="zh-CN" altLang="en-US" sz="1900" dirty="0"/>
            </a:fld>
            <a:endParaRPr lang="zh-CN" altLang="en-US" sz="1900" dirty="0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34190" y="3120679"/>
            <a:ext cx="12854146" cy="2153314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268379" y="5692564"/>
            <a:ext cx="10585768" cy="256723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188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3827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1570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8765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595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3141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0336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7524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963831" y="402294"/>
            <a:ext cx="3402568" cy="8571401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756126" y="402294"/>
            <a:ext cx="9955662" cy="8571401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4575" y="6455293"/>
            <a:ext cx="12854146" cy="1995188"/>
          </a:xfrm>
        </p:spPr>
        <p:txBody>
          <a:bodyPr anchor="t"/>
          <a:lstStyle>
            <a:lvl1pPr algn="l">
              <a:defRPr sz="63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94575" y="4257797"/>
            <a:ext cx="12854146" cy="2197496"/>
          </a:xfrm>
        </p:spPr>
        <p:txBody>
          <a:bodyPr anchor="b"/>
          <a:lstStyle>
            <a:lvl1pPr marL="0" indent="0">
              <a:buNone/>
              <a:defRPr sz="3100">
                <a:solidFill>
                  <a:schemeClr val="tx1">
                    <a:tint val="75000"/>
                  </a:schemeClr>
                </a:solidFill>
              </a:defRPr>
            </a:lvl1pPr>
            <a:lvl2pPr marL="71882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2pPr>
            <a:lvl3pPr marL="1438275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3pPr>
            <a:lvl4pPr marL="215709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4pPr>
            <a:lvl5pPr marL="287655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5pPr>
            <a:lvl6pPr marL="359537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6pPr>
            <a:lvl7pPr marL="431419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7pPr>
            <a:lvl8pPr marL="503364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8pPr>
            <a:lvl9pPr marL="575246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756126" y="2343997"/>
            <a:ext cx="6679115" cy="6629698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687284" y="2343997"/>
            <a:ext cx="6679115" cy="6629698"/>
          </a:xfrm>
        </p:spPr>
        <p:txBody>
          <a:bodyPr/>
          <a:lstStyle>
            <a:lvl1pPr>
              <a:defRPr sz="4400"/>
            </a:lvl1pPr>
            <a:lvl2pPr>
              <a:defRPr sz="3800"/>
            </a:lvl2pPr>
            <a:lvl3pPr>
              <a:defRPr sz="31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56126" y="2248656"/>
            <a:ext cx="6681741" cy="937133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18820" indent="0">
              <a:buNone/>
              <a:defRPr sz="3100" b="1"/>
            </a:lvl2pPr>
            <a:lvl3pPr marL="1438275" indent="0">
              <a:buNone/>
              <a:defRPr sz="2800" b="1"/>
            </a:lvl3pPr>
            <a:lvl4pPr marL="2157095" indent="0">
              <a:buNone/>
              <a:defRPr sz="2500" b="1"/>
            </a:lvl4pPr>
            <a:lvl5pPr marL="2876550" indent="0">
              <a:buNone/>
              <a:defRPr sz="2500" b="1"/>
            </a:lvl5pPr>
            <a:lvl6pPr marL="3595370" indent="0">
              <a:buNone/>
              <a:defRPr sz="2500" b="1"/>
            </a:lvl6pPr>
            <a:lvl7pPr marL="4314190" indent="0">
              <a:buNone/>
              <a:defRPr sz="2500" b="1"/>
            </a:lvl7pPr>
            <a:lvl8pPr marL="5033645" indent="0">
              <a:buNone/>
              <a:defRPr sz="2500" b="1"/>
            </a:lvl8pPr>
            <a:lvl9pPr marL="5752465" indent="0">
              <a:buNone/>
              <a:defRPr sz="25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756126" y="3185789"/>
            <a:ext cx="6681741" cy="5787905"/>
          </a:xfrm>
        </p:spPr>
        <p:txBody>
          <a:bodyPr/>
          <a:lstStyle>
            <a:lvl1pPr>
              <a:defRPr sz="38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7682034" y="2248656"/>
            <a:ext cx="6684366" cy="937133"/>
          </a:xfrm>
        </p:spPr>
        <p:txBody>
          <a:bodyPr anchor="b"/>
          <a:lstStyle>
            <a:lvl1pPr marL="0" indent="0">
              <a:buNone/>
              <a:defRPr sz="3800" b="1"/>
            </a:lvl1pPr>
            <a:lvl2pPr marL="718820" indent="0">
              <a:buNone/>
              <a:defRPr sz="3100" b="1"/>
            </a:lvl2pPr>
            <a:lvl3pPr marL="1438275" indent="0">
              <a:buNone/>
              <a:defRPr sz="2800" b="1"/>
            </a:lvl3pPr>
            <a:lvl4pPr marL="2157095" indent="0">
              <a:buNone/>
              <a:defRPr sz="2500" b="1"/>
            </a:lvl4pPr>
            <a:lvl5pPr marL="2876550" indent="0">
              <a:buNone/>
              <a:defRPr sz="2500" b="1"/>
            </a:lvl5pPr>
            <a:lvl6pPr marL="3595370" indent="0">
              <a:buNone/>
              <a:defRPr sz="2500" b="1"/>
            </a:lvl6pPr>
            <a:lvl7pPr marL="4314190" indent="0">
              <a:buNone/>
              <a:defRPr sz="2500" b="1"/>
            </a:lvl7pPr>
            <a:lvl8pPr marL="5033645" indent="0">
              <a:buNone/>
              <a:defRPr sz="2500" b="1"/>
            </a:lvl8pPr>
            <a:lvl9pPr marL="5752465" indent="0">
              <a:buNone/>
              <a:defRPr sz="25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7682034" y="3185789"/>
            <a:ext cx="6684366" cy="5787905"/>
          </a:xfrm>
        </p:spPr>
        <p:txBody>
          <a:bodyPr/>
          <a:lstStyle>
            <a:lvl1pPr>
              <a:defRPr sz="3800"/>
            </a:lvl1pPr>
            <a:lvl2pPr>
              <a:defRPr sz="31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56127" y="399968"/>
            <a:ext cx="4975207" cy="1702188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912487" y="399968"/>
            <a:ext cx="8453912" cy="8573727"/>
          </a:xfrm>
        </p:spPr>
        <p:txBody>
          <a:bodyPr/>
          <a:lstStyle>
            <a:lvl1pPr>
              <a:defRPr sz="5000"/>
            </a:lvl1pPr>
            <a:lvl2pPr>
              <a:defRPr sz="4400"/>
            </a:lvl2pPr>
            <a:lvl3pPr>
              <a:defRPr sz="3800"/>
            </a:lvl3pPr>
            <a:lvl4pPr>
              <a:defRPr sz="3100"/>
            </a:lvl4pPr>
            <a:lvl5pPr>
              <a:defRPr sz="3100"/>
            </a:lvl5pPr>
            <a:lvl6pPr>
              <a:defRPr sz="3100"/>
            </a:lvl6pPr>
            <a:lvl7pPr>
              <a:defRPr sz="3100"/>
            </a:lvl7pPr>
            <a:lvl8pPr>
              <a:defRPr sz="3100"/>
            </a:lvl8pPr>
            <a:lvl9pPr>
              <a:defRPr sz="31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756127" y="2102156"/>
            <a:ext cx="4975207" cy="6871539"/>
          </a:xfrm>
        </p:spPr>
        <p:txBody>
          <a:bodyPr/>
          <a:lstStyle>
            <a:lvl1pPr marL="0" indent="0">
              <a:buNone/>
              <a:defRPr sz="2200"/>
            </a:lvl1pPr>
            <a:lvl2pPr marL="718820" indent="0">
              <a:buNone/>
              <a:defRPr sz="1900"/>
            </a:lvl2pPr>
            <a:lvl3pPr marL="1438275" indent="0">
              <a:buNone/>
              <a:defRPr sz="1600"/>
            </a:lvl3pPr>
            <a:lvl4pPr marL="2157095" indent="0">
              <a:buNone/>
              <a:defRPr sz="1400"/>
            </a:lvl4pPr>
            <a:lvl5pPr marL="2876550" indent="0">
              <a:buNone/>
              <a:defRPr sz="1400"/>
            </a:lvl5pPr>
            <a:lvl6pPr marL="3595370" indent="0">
              <a:buNone/>
              <a:defRPr sz="1400"/>
            </a:lvl6pPr>
            <a:lvl7pPr marL="4314190" indent="0">
              <a:buNone/>
              <a:defRPr sz="1400"/>
            </a:lvl7pPr>
            <a:lvl8pPr marL="5033645" indent="0">
              <a:buNone/>
              <a:defRPr sz="1400"/>
            </a:lvl8pPr>
            <a:lvl9pPr marL="5752465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64121" y="7031990"/>
            <a:ext cx="9073515" cy="830166"/>
          </a:xfrm>
        </p:spPr>
        <p:txBody>
          <a:bodyPr anchor="b"/>
          <a:lstStyle>
            <a:lvl1pPr algn="l">
              <a:defRPr sz="31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964121" y="897602"/>
            <a:ext cx="9073515" cy="6027420"/>
          </a:xfrm>
        </p:spPr>
        <p:txBody>
          <a:bodyPr vert="horz" wrap="square" lIns="143817" tIns="71908" rIns="143817" bIns="71908" numCol="1" rtlCol="0" anchor="t" anchorCtr="0" compatLnSpc="1">
            <a:normAutofit/>
          </a:bodyPr>
          <a:lstStyle>
            <a:lvl1pPr marL="0" indent="0">
              <a:buNone/>
              <a:defRPr sz="5000"/>
            </a:lvl1pPr>
            <a:lvl2pPr marL="718820" indent="0">
              <a:buNone/>
              <a:defRPr sz="4400"/>
            </a:lvl2pPr>
            <a:lvl3pPr marL="1438275" indent="0">
              <a:buNone/>
              <a:defRPr sz="3800"/>
            </a:lvl3pPr>
            <a:lvl4pPr marL="2157095" indent="0">
              <a:buNone/>
              <a:defRPr sz="3100"/>
            </a:lvl4pPr>
            <a:lvl5pPr marL="2876550" indent="0">
              <a:buNone/>
              <a:defRPr sz="3100"/>
            </a:lvl5pPr>
            <a:lvl6pPr marL="3595370" indent="0">
              <a:buNone/>
              <a:defRPr sz="3100"/>
            </a:lvl6pPr>
            <a:lvl7pPr marL="4314190" indent="0">
              <a:buNone/>
              <a:defRPr sz="3100"/>
            </a:lvl7pPr>
            <a:lvl8pPr marL="5033645" indent="0">
              <a:buNone/>
              <a:defRPr sz="3100"/>
            </a:lvl8pPr>
            <a:lvl9pPr marL="5752465" indent="0">
              <a:buNone/>
              <a:defRPr sz="3100"/>
            </a:lvl9pPr>
          </a:lstStyle>
          <a:p>
            <a:pPr marL="0" marR="0" lvl="0" indent="0" algn="l" defTabSz="1437005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50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964121" y="7862156"/>
            <a:ext cx="9073515" cy="1178974"/>
          </a:xfrm>
        </p:spPr>
        <p:txBody>
          <a:bodyPr/>
          <a:lstStyle>
            <a:lvl1pPr marL="0" indent="0">
              <a:buNone/>
              <a:defRPr sz="2200"/>
            </a:lvl1pPr>
            <a:lvl2pPr marL="718820" indent="0">
              <a:buNone/>
              <a:defRPr sz="1900"/>
            </a:lvl2pPr>
            <a:lvl3pPr marL="1438275" indent="0">
              <a:buNone/>
              <a:defRPr sz="1600"/>
            </a:lvl3pPr>
            <a:lvl4pPr marL="2157095" indent="0">
              <a:buNone/>
              <a:defRPr sz="1400"/>
            </a:lvl4pPr>
            <a:lvl5pPr marL="2876550" indent="0">
              <a:buNone/>
              <a:defRPr sz="1400"/>
            </a:lvl5pPr>
            <a:lvl6pPr marL="3595370" indent="0">
              <a:buNone/>
              <a:defRPr sz="1400"/>
            </a:lvl6pPr>
            <a:lvl7pPr marL="4314190" indent="0">
              <a:buNone/>
              <a:defRPr sz="1400"/>
            </a:lvl7pPr>
            <a:lvl8pPr marL="5033645" indent="0">
              <a:buNone/>
              <a:defRPr sz="1400"/>
            </a:lvl8pPr>
            <a:lvl9pPr marL="5752465" indent="0">
              <a:buNone/>
              <a:defRPr sz="14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755650" y="401638"/>
            <a:ext cx="13611225" cy="1674812"/>
          </a:xfrm>
          <a:prstGeom prst="rect">
            <a:avLst/>
          </a:prstGeom>
          <a:noFill/>
          <a:ln w="9525">
            <a:noFill/>
          </a:ln>
        </p:spPr>
        <p:txBody>
          <a:bodyPr lIns="143817" tIns="71908" rIns="143817" bIns="71908" anchor="ctr" anchorCtr="0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2"/>
          <p:cNvSpPr>
            <a:spLocks noGrp="1"/>
          </p:cNvSpPr>
          <p:nvPr>
            <p:ph type="body"/>
          </p:nvPr>
        </p:nvSpPr>
        <p:spPr>
          <a:xfrm>
            <a:off x="755650" y="2344738"/>
            <a:ext cx="13611225" cy="6629400"/>
          </a:xfrm>
          <a:prstGeom prst="rect">
            <a:avLst/>
          </a:prstGeom>
          <a:noFill/>
          <a:ln w="9525">
            <a:noFill/>
          </a:ln>
        </p:spPr>
        <p:txBody>
          <a:bodyPr lIns="143817" tIns="71908" rIns="143817" bIns="71908"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755650" y="9310688"/>
            <a:ext cx="3529013" cy="534988"/>
          </a:xfrm>
          <a:prstGeom prst="rect">
            <a:avLst/>
          </a:prstGeom>
        </p:spPr>
        <p:txBody>
          <a:bodyPr vert="horz" lIns="143817" tIns="71908" rIns="143817" bIns="71908" rtlCol="0" anchor="ctr"/>
          <a:lstStyle>
            <a:lvl1pPr algn="l" defTabSz="1437640" fontAlgn="auto">
              <a:spcBef>
                <a:spcPts val="0"/>
              </a:spcBef>
              <a:spcAft>
                <a:spcPts val="0"/>
              </a:spcAft>
              <a:defRPr sz="19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E8F8754A-6D10-4539-86D4-D66B51FA06EA}" type="datetimeFigureOut">
              <a:rPr kumimoji="0" lang="zh-CN" altLang="en-US" sz="190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fld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5167313" y="9310688"/>
            <a:ext cx="4787900" cy="534988"/>
          </a:xfrm>
          <a:prstGeom prst="rect">
            <a:avLst/>
          </a:prstGeom>
        </p:spPr>
        <p:txBody>
          <a:bodyPr vert="horz" lIns="143817" tIns="71908" rIns="143817" bIns="71908" rtlCol="0" anchor="ctr"/>
          <a:lstStyle>
            <a:lvl1pPr algn="ctr" defTabSz="1437640" fontAlgn="auto">
              <a:spcBef>
                <a:spcPts val="0"/>
              </a:spcBef>
              <a:spcAft>
                <a:spcPts val="0"/>
              </a:spcAft>
              <a:defRPr sz="1900" noProof="1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14376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90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10837863" y="9310688"/>
            <a:ext cx="3529013" cy="534988"/>
          </a:xfrm>
          <a:prstGeom prst="rect">
            <a:avLst/>
          </a:prstGeom>
        </p:spPr>
        <p:txBody>
          <a:bodyPr vert="horz" wrap="square" lIns="143817" tIns="71908" rIns="143817" bIns="71908" numCol="1" anchor="ctr" anchorCtr="0" compatLnSpc="1"/>
          <a:lstStyle>
            <a:lvl1pPr algn="r">
              <a:defRPr sz="1900">
                <a:solidFill>
                  <a:srgbClr val="898989"/>
                </a:solidFill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1437005" rtl="0" eaLnBrk="0" fontAlgn="base" hangingPunct="0">
        <a:spcBef>
          <a:spcPct val="0"/>
        </a:spcBef>
        <a:spcAft>
          <a:spcPct val="0"/>
        </a:spcAft>
        <a:defRPr sz="6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437005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defTabSz="1437005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defTabSz="1437005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defTabSz="1437005" rtl="0" eaLnBrk="0" fontAlgn="base" hangingPunct="0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defTabSz="143637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defTabSz="143637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defTabSz="143637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defTabSz="1436370" rtl="0" fontAlgn="base">
        <a:spcBef>
          <a:spcPct val="0"/>
        </a:spcBef>
        <a:spcAft>
          <a:spcPct val="0"/>
        </a:spcAft>
        <a:defRPr sz="69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538480" indent="-538480" algn="l" defTabSz="14370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5000" kern="1200">
          <a:solidFill>
            <a:schemeClr val="tx1"/>
          </a:solidFill>
          <a:latin typeface="+mn-lt"/>
          <a:ea typeface="+mn-ea"/>
          <a:cs typeface="+mn-cs"/>
        </a:defRPr>
      </a:lvl1pPr>
      <a:lvl2pPr marL="1168400" indent="-449580" algn="l" defTabSz="14370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4400" kern="1200">
          <a:solidFill>
            <a:schemeClr val="tx1"/>
          </a:solidFill>
          <a:latin typeface="+mn-lt"/>
          <a:ea typeface="+mn-ea"/>
          <a:cs typeface="+mn-cs"/>
        </a:defRPr>
      </a:lvl2pPr>
      <a:lvl3pPr marL="1797050" indent="-358775" algn="l" defTabSz="14370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800" kern="1200">
          <a:solidFill>
            <a:schemeClr val="tx1"/>
          </a:solidFill>
          <a:latin typeface="+mn-lt"/>
          <a:ea typeface="+mn-ea"/>
          <a:cs typeface="+mn-cs"/>
        </a:defRPr>
      </a:lvl3pPr>
      <a:lvl4pPr marL="2516505" indent="-358775" algn="l" defTabSz="14370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4pPr>
      <a:lvl5pPr marL="3235325" indent="-358775" algn="l" defTabSz="1437005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3100" kern="1200">
          <a:solidFill>
            <a:schemeClr val="tx1"/>
          </a:solidFill>
          <a:latin typeface="+mn-lt"/>
          <a:ea typeface="+mn-ea"/>
          <a:cs typeface="+mn-cs"/>
        </a:defRPr>
      </a:lvl5pPr>
      <a:lvl6pPr marL="3954780" indent="-359410" algn="l" defTabSz="14376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6pPr>
      <a:lvl7pPr marL="4674235" indent="-359410" algn="l" defTabSz="14376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7pPr>
      <a:lvl8pPr marL="5393055" indent="-359410" algn="l" defTabSz="14376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8pPr>
      <a:lvl9pPr marL="6112510" indent="-359410" algn="l" defTabSz="1437640" rtl="0" eaLnBrk="1" latinLnBrk="0" hangingPunct="1">
        <a:spcBef>
          <a:spcPct val="20000"/>
        </a:spcBef>
        <a:buFont typeface="Arial" panose="020B0604020202020204" pitchFamily="34" charset="0"/>
        <a:buChar char="•"/>
        <a:defRPr sz="3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18820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438275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2157095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76550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595370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314190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5033645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752465" algn="l" defTabSz="143764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0.jpeg"/><Relationship Id="rId2" Type="http://schemas.openxmlformats.org/officeDocument/2006/relationships/image" Target="../media/image3.png"/><Relationship Id="rId1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3076" name="Picture 2" descr="C:\Users\pengdong\Desktop\201610059-中联环-华侨城(第六轮)-rs-ysq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2444750"/>
            <a:ext cx="15119350" cy="62928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122" name="Picture 3" descr="D:\2016.11.17 华侨城\669地块 二类居住用地\产业化第三方配合\PPT\公租房\A.jpg"/>
          <p:cNvPicPr>
            <a:picLocks noChangeAspect="1"/>
          </p:cNvPicPr>
          <p:nvPr/>
        </p:nvPicPr>
        <p:blipFill>
          <a:blip r:embed="rId1"/>
          <a:srcRect l="7474" t="14604" r="9976" b="18250"/>
          <a:stretch>
            <a:fillRect/>
          </a:stretch>
        </p:blipFill>
        <p:spPr>
          <a:xfrm>
            <a:off x="3889375" y="1601788"/>
            <a:ext cx="10593388" cy="60944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566863"/>
            <a:ext cx="3435350" cy="79533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127" name="图片 1332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8150" y="7850188"/>
            <a:ext cx="10650538" cy="1074737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5128" name="组合 16"/>
          <p:cNvGrpSpPr/>
          <p:nvPr/>
        </p:nvGrpSpPr>
        <p:grpSpPr>
          <a:xfrm>
            <a:off x="4400550" y="1938338"/>
            <a:ext cx="460375" cy="696912"/>
            <a:chOff x="4157768" y="1998514"/>
            <a:chExt cx="461010" cy="696535"/>
          </a:xfrm>
        </p:grpSpPr>
        <p:sp>
          <p:nvSpPr>
            <p:cNvPr id="5154" name="AutoShape 16"/>
            <p:cNvSpPr>
              <a:spLocks noChangeAspect="1"/>
            </p:cNvSpPr>
            <p:nvPr/>
          </p:nvSpPr>
          <p:spPr>
            <a:xfrm>
              <a:off x="4157768" y="2349609"/>
              <a:ext cx="461010" cy="345440"/>
            </a:xfrm>
            <a:prstGeom prst="upArrow">
              <a:avLst>
                <a:gd name="adj1" fmla="val 50000"/>
                <a:gd name="adj2" fmla="val 25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5155" name="矩形 14"/>
            <p:cNvSpPr/>
            <p:nvPr/>
          </p:nvSpPr>
          <p:spPr>
            <a:xfrm>
              <a:off x="4219362" y="1998514"/>
              <a:ext cx="38957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2232025" y="5802313"/>
            <a:ext cx="288925" cy="84138"/>
          </a:xfrm>
          <a:prstGeom prst="rect">
            <a:avLst/>
          </a:pr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876425" y="5802313"/>
            <a:ext cx="288925" cy="84138"/>
          </a:xfrm>
          <a:prstGeom prst="rect">
            <a:avLst/>
          </a:pr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95400" y="3509963"/>
            <a:ext cx="287338" cy="85725"/>
          </a:xfrm>
          <a:prstGeom prst="rect">
            <a:avLst/>
          </a:pr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939800" y="3509963"/>
            <a:ext cx="287338" cy="85725"/>
          </a:xfrm>
          <a:prstGeom prst="rect">
            <a:avLst/>
          </a:pr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7092950" y="9163050"/>
            <a:ext cx="8029575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14370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3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户型特点：明厨明卫，储物空间充足，布局合理</a:t>
            </a:r>
            <a:endParaRPr kumimoji="0" lang="en-US" altLang="zh-CN" sz="2600" b="0" i="0" u="none" strike="noStrike" kern="1200" cap="none" spc="3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3959225" y="8169275"/>
          <a:ext cx="2701925" cy="1419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61611"/>
                <a:gridCol w="1040314"/>
              </a:tblGrid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户型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A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套内建筑面积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34.48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阳台面积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0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 smtClean="0">
                          <a:effectLst/>
                        </a:rPr>
                        <a:t>建筑面积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45.68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套数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62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146" name="Picture 2" descr="D:\2016.11.17 华侨城\669地块 二类居住用地\产业化第三方配合\PPT\公租房\B1b.jpg"/>
          <p:cNvPicPr>
            <a:picLocks noChangeAspect="1"/>
          </p:cNvPicPr>
          <p:nvPr/>
        </p:nvPicPr>
        <p:blipFill>
          <a:blip r:embed="rId1"/>
          <a:srcRect l="5630" t="11795" r="3787" b="8357"/>
          <a:stretch>
            <a:fillRect/>
          </a:stretch>
        </p:blipFill>
        <p:spPr>
          <a:xfrm>
            <a:off x="4251325" y="1381125"/>
            <a:ext cx="10655300" cy="6642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147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438" y="1566863"/>
            <a:ext cx="3436937" cy="79533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6150" name="组合 12"/>
          <p:cNvGrpSpPr/>
          <p:nvPr/>
        </p:nvGrpSpPr>
        <p:grpSpPr>
          <a:xfrm>
            <a:off x="3970338" y="1928813"/>
            <a:ext cx="460375" cy="696912"/>
            <a:chOff x="4157768" y="1998514"/>
            <a:chExt cx="461010" cy="696535"/>
          </a:xfrm>
        </p:grpSpPr>
        <p:sp>
          <p:nvSpPr>
            <p:cNvPr id="6184" name="AutoShape 16"/>
            <p:cNvSpPr>
              <a:spLocks noChangeAspect="1"/>
            </p:cNvSpPr>
            <p:nvPr/>
          </p:nvSpPr>
          <p:spPr>
            <a:xfrm>
              <a:off x="4157768" y="2349609"/>
              <a:ext cx="461010" cy="345440"/>
            </a:xfrm>
            <a:prstGeom prst="upArrow">
              <a:avLst>
                <a:gd name="adj1" fmla="val 50000"/>
                <a:gd name="adj2" fmla="val 25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6185" name="矩形 14"/>
            <p:cNvSpPr/>
            <p:nvPr/>
          </p:nvSpPr>
          <p:spPr>
            <a:xfrm>
              <a:off x="4219362" y="1998514"/>
              <a:ext cx="38957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任意多边形 20"/>
          <p:cNvSpPr/>
          <p:nvPr/>
        </p:nvSpPr>
        <p:spPr>
          <a:xfrm>
            <a:off x="1824038" y="5886450"/>
            <a:ext cx="320675" cy="303213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2" name="任意多边形 21"/>
          <p:cNvSpPr/>
          <p:nvPr/>
        </p:nvSpPr>
        <p:spPr>
          <a:xfrm>
            <a:off x="1824038" y="5383213"/>
            <a:ext cx="320675" cy="396875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任意多边形 17"/>
          <p:cNvSpPr/>
          <p:nvPr/>
        </p:nvSpPr>
        <p:spPr>
          <a:xfrm>
            <a:off x="2200275" y="5886450"/>
            <a:ext cx="320675" cy="303213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任意多边形 24"/>
          <p:cNvSpPr/>
          <p:nvPr/>
        </p:nvSpPr>
        <p:spPr>
          <a:xfrm>
            <a:off x="2200275" y="5383213"/>
            <a:ext cx="320675" cy="396875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909638" y="3609975"/>
            <a:ext cx="320675" cy="303213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909638" y="3106738"/>
            <a:ext cx="320675" cy="396875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285875" y="3609975"/>
            <a:ext cx="320675" cy="303213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1285875" y="3106738"/>
            <a:ext cx="320675" cy="396875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2665413" y="7707313"/>
            <a:ext cx="320675" cy="4841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3041650" y="7707313"/>
            <a:ext cx="320675" cy="4841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721725" y="9163050"/>
            <a:ext cx="618490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14370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3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户型特点：布局紧凑、储物空间富足</a:t>
            </a:r>
            <a:endParaRPr kumimoji="0" lang="en-US" altLang="zh-CN" sz="2600" b="0" i="0" u="none" strike="noStrike" kern="1200" cap="none" spc="3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pic>
        <p:nvPicPr>
          <p:cNvPr id="6163" name="Picture 2" descr="V:\2016_003\01 方案设计\10PS-JPG文件\户型彩图\55-50--b1合并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4225" y="8191500"/>
            <a:ext cx="10290175" cy="5397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391025" y="8024813"/>
          <a:ext cx="2967038" cy="14192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4648"/>
                <a:gridCol w="1142390"/>
              </a:tblGrid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户型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B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套内建筑面积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41.89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阳台面积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0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 smtClean="0">
                          <a:effectLst/>
                        </a:rPr>
                        <a:t>建筑面积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55.64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  <a:tr h="255270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套数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368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3" marR="9523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170" name="Picture 2" descr="D:\2016.11.17 华侨城\669地块 二类居住用地\产业化第三方配合\PPT\公租房\C1a.jpg"/>
          <p:cNvPicPr>
            <a:picLocks noChangeAspect="1"/>
          </p:cNvPicPr>
          <p:nvPr/>
        </p:nvPicPr>
        <p:blipFill>
          <a:blip r:embed="rId1"/>
          <a:srcRect l="10439" t="3723" r="7813" b="2936"/>
          <a:stretch>
            <a:fillRect/>
          </a:stretch>
        </p:blipFill>
        <p:spPr>
          <a:xfrm>
            <a:off x="6200775" y="1560513"/>
            <a:ext cx="8740775" cy="705961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7171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566863"/>
            <a:ext cx="3435350" cy="795337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7174" name="组合 2"/>
          <p:cNvGrpSpPr/>
          <p:nvPr/>
        </p:nvGrpSpPr>
        <p:grpSpPr>
          <a:xfrm>
            <a:off x="4421188" y="1927225"/>
            <a:ext cx="460375" cy="695325"/>
            <a:chOff x="4157768" y="1998514"/>
            <a:chExt cx="461010" cy="696535"/>
          </a:xfrm>
        </p:grpSpPr>
        <p:sp>
          <p:nvSpPr>
            <p:cNvPr id="7213" name="AutoShape 16"/>
            <p:cNvSpPr>
              <a:spLocks noChangeAspect="1"/>
            </p:cNvSpPr>
            <p:nvPr/>
          </p:nvSpPr>
          <p:spPr>
            <a:xfrm>
              <a:off x="4157768" y="2349609"/>
              <a:ext cx="461010" cy="345440"/>
            </a:xfrm>
            <a:prstGeom prst="upArrow">
              <a:avLst>
                <a:gd name="adj1" fmla="val 50000"/>
                <a:gd name="adj2" fmla="val 25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7214" name="矩形 14"/>
            <p:cNvSpPr/>
            <p:nvPr/>
          </p:nvSpPr>
          <p:spPr>
            <a:xfrm>
              <a:off x="4219362" y="1998514"/>
              <a:ext cx="38957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5" name="任意多边形 24"/>
          <p:cNvSpPr/>
          <p:nvPr/>
        </p:nvSpPr>
        <p:spPr>
          <a:xfrm>
            <a:off x="2938463" y="8534400"/>
            <a:ext cx="266700" cy="365125"/>
          </a:xfrm>
          <a:custGeom>
            <a:avLst/>
            <a:gdLst>
              <a:gd name="connsiteX0" fmla="*/ 0 w 266700"/>
              <a:gd name="connsiteY0" fmla="*/ 0 h 149225"/>
              <a:gd name="connsiteX1" fmla="*/ 0 w 266700"/>
              <a:gd name="connsiteY1" fmla="*/ 149225 h 149225"/>
              <a:gd name="connsiteX2" fmla="*/ 266700 w 266700"/>
              <a:gd name="connsiteY2" fmla="*/ 149225 h 149225"/>
              <a:gd name="connsiteX3" fmla="*/ 266700 w 266700"/>
              <a:gd name="connsiteY3" fmla="*/ 0 h 149225"/>
              <a:gd name="connsiteX4" fmla="*/ 0 w 266700"/>
              <a:gd name="connsiteY4" fmla="*/ 0 h 14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49225">
                <a:moveTo>
                  <a:pt x="0" y="0"/>
                </a:moveTo>
                <a:lnTo>
                  <a:pt x="0" y="149225"/>
                </a:lnTo>
                <a:lnTo>
                  <a:pt x="266700" y="149225"/>
                </a:lnTo>
                <a:lnTo>
                  <a:pt x="2667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2671763" y="7543800"/>
            <a:ext cx="263525" cy="142875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3157538" y="7524750"/>
            <a:ext cx="263525" cy="142875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2070100" y="6343650"/>
            <a:ext cx="266700" cy="365125"/>
          </a:xfrm>
          <a:custGeom>
            <a:avLst/>
            <a:gdLst>
              <a:gd name="connsiteX0" fmla="*/ 0 w 266700"/>
              <a:gd name="connsiteY0" fmla="*/ 0 h 149225"/>
              <a:gd name="connsiteX1" fmla="*/ 0 w 266700"/>
              <a:gd name="connsiteY1" fmla="*/ 149225 h 149225"/>
              <a:gd name="connsiteX2" fmla="*/ 266700 w 266700"/>
              <a:gd name="connsiteY2" fmla="*/ 149225 h 149225"/>
              <a:gd name="connsiteX3" fmla="*/ 266700 w 266700"/>
              <a:gd name="connsiteY3" fmla="*/ 0 h 149225"/>
              <a:gd name="connsiteX4" fmla="*/ 0 w 266700"/>
              <a:gd name="connsiteY4" fmla="*/ 0 h 14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49225">
                <a:moveTo>
                  <a:pt x="0" y="0"/>
                </a:moveTo>
                <a:lnTo>
                  <a:pt x="0" y="149225"/>
                </a:lnTo>
                <a:lnTo>
                  <a:pt x="266700" y="149225"/>
                </a:lnTo>
                <a:lnTo>
                  <a:pt x="2667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1809750" y="5319713"/>
            <a:ext cx="263525" cy="144463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295525" y="5300663"/>
            <a:ext cx="263525" cy="144463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1165225" y="4086225"/>
            <a:ext cx="266700" cy="365125"/>
          </a:xfrm>
          <a:custGeom>
            <a:avLst/>
            <a:gdLst>
              <a:gd name="connsiteX0" fmla="*/ 0 w 266700"/>
              <a:gd name="connsiteY0" fmla="*/ 0 h 149225"/>
              <a:gd name="connsiteX1" fmla="*/ 0 w 266700"/>
              <a:gd name="connsiteY1" fmla="*/ 149225 h 149225"/>
              <a:gd name="connsiteX2" fmla="*/ 266700 w 266700"/>
              <a:gd name="connsiteY2" fmla="*/ 149225 h 149225"/>
              <a:gd name="connsiteX3" fmla="*/ 266700 w 266700"/>
              <a:gd name="connsiteY3" fmla="*/ 0 h 149225"/>
              <a:gd name="connsiteX4" fmla="*/ 0 w 266700"/>
              <a:gd name="connsiteY4" fmla="*/ 0 h 149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700" h="149225">
                <a:moveTo>
                  <a:pt x="0" y="0"/>
                </a:moveTo>
                <a:lnTo>
                  <a:pt x="0" y="149225"/>
                </a:lnTo>
                <a:lnTo>
                  <a:pt x="266700" y="149225"/>
                </a:lnTo>
                <a:lnTo>
                  <a:pt x="266700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984250" y="3803650"/>
            <a:ext cx="269875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5" name="任意多边形 34"/>
          <p:cNvSpPr/>
          <p:nvPr/>
        </p:nvSpPr>
        <p:spPr>
          <a:xfrm>
            <a:off x="904875" y="3062288"/>
            <a:ext cx="263525" cy="144463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任意多边形 35"/>
          <p:cNvSpPr/>
          <p:nvPr/>
        </p:nvSpPr>
        <p:spPr>
          <a:xfrm>
            <a:off x="1390650" y="3043238"/>
            <a:ext cx="263525" cy="144463"/>
          </a:xfrm>
          <a:custGeom>
            <a:avLst/>
            <a:gdLst>
              <a:gd name="connsiteX0" fmla="*/ 0 w 263525"/>
              <a:gd name="connsiteY0" fmla="*/ 0 h 79375"/>
              <a:gd name="connsiteX1" fmla="*/ 0 w 263525"/>
              <a:gd name="connsiteY1" fmla="*/ 79375 h 79375"/>
              <a:gd name="connsiteX2" fmla="*/ 263525 w 263525"/>
              <a:gd name="connsiteY2" fmla="*/ 79375 h 79375"/>
              <a:gd name="connsiteX3" fmla="*/ 263525 w 263525"/>
              <a:gd name="connsiteY3" fmla="*/ 3175 h 79375"/>
              <a:gd name="connsiteX4" fmla="*/ 0 w 263525"/>
              <a:gd name="connsiteY4" fmla="*/ 0 h 79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525" h="79375">
                <a:moveTo>
                  <a:pt x="0" y="0"/>
                </a:moveTo>
                <a:lnTo>
                  <a:pt x="0" y="79375"/>
                </a:lnTo>
                <a:lnTo>
                  <a:pt x="263525" y="79375"/>
                </a:lnTo>
                <a:lnTo>
                  <a:pt x="263525" y="3175"/>
                </a:lnTo>
                <a:lnTo>
                  <a:pt x="0" y="0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任意多边形 23"/>
          <p:cNvSpPr/>
          <p:nvPr/>
        </p:nvSpPr>
        <p:spPr>
          <a:xfrm>
            <a:off x="1335088" y="3803650"/>
            <a:ext cx="269875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7" name="任意多边形 36"/>
          <p:cNvSpPr/>
          <p:nvPr/>
        </p:nvSpPr>
        <p:spPr>
          <a:xfrm>
            <a:off x="1879600" y="6057900"/>
            <a:ext cx="269875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8" name="任意多边形 37"/>
          <p:cNvSpPr/>
          <p:nvPr/>
        </p:nvSpPr>
        <p:spPr>
          <a:xfrm>
            <a:off x="2230438" y="6057900"/>
            <a:ext cx="269875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9" name="任意多边形 38"/>
          <p:cNvSpPr/>
          <p:nvPr/>
        </p:nvSpPr>
        <p:spPr>
          <a:xfrm>
            <a:off x="2728913" y="8220075"/>
            <a:ext cx="269875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0" name="任意多边形 39"/>
          <p:cNvSpPr/>
          <p:nvPr/>
        </p:nvSpPr>
        <p:spPr>
          <a:xfrm>
            <a:off x="3079750" y="8220075"/>
            <a:ext cx="268288" cy="255588"/>
          </a:xfrm>
          <a:custGeom>
            <a:avLst/>
            <a:gdLst>
              <a:gd name="connsiteX0" fmla="*/ 0 w 260350"/>
              <a:gd name="connsiteY0" fmla="*/ 3175 h 184150"/>
              <a:gd name="connsiteX1" fmla="*/ 0 w 260350"/>
              <a:gd name="connsiteY1" fmla="*/ 184150 h 184150"/>
              <a:gd name="connsiteX2" fmla="*/ 260350 w 260350"/>
              <a:gd name="connsiteY2" fmla="*/ 184150 h 184150"/>
              <a:gd name="connsiteX3" fmla="*/ 260350 w 260350"/>
              <a:gd name="connsiteY3" fmla="*/ 0 h 184150"/>
              <a:gd name="connsiteX4" fmla="*/ 0 w 260350"/>
              <a:gd name="connsiteY4" fmla="*/ 3175 h 184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0350" h="184150">
                <a:moveTo>
                  <a:pt x="0" y="3175"/>
                </a:moveTo>
                <a:lnTo>
                  <a:pt x="0" y="184150"/>
                </a:lnTo>
                <a:lnTo>
                  <a:pt x="260350" y="184150"/>
                </a:lnTo>
                <a:lnTo>
                  <a:pt x="260350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191" name="图片 4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17025" y="8750300"/>
            <a:ext cx="3595688" cy="41275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281488" y="7729538"/>
          <a:ext cx="2687638" cy="17224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52823"/>
                <a:gridCol w="1034814"/>
              </a:tblGrid>
              <a:tr h="2839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户型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C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</a:tr>
              <a:tr h="4353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套内建筑面积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44.39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</a:tr>
              <a:tr h="2839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阳台面积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0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</a:tr>
              <a:tr h="43531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 smtClean="0">
                          <a:effectLst/>
                        </a:rPr>
                        <a:t>建筑面积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59.13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</a:tr>
              <a:tr h="283935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套数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 smtClean="0">
                          <a:effectLst/>
                        </a:rPr>
                        <a:t>360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4" marR="9524" marT="9528" marB="0" anchor="ctr"/>
                </a:tc>
              </a:tr>
            </a:tbl>
          </a:graphicData>
        </a:graphic>
      </p:graphicFrame>
      <p:sp>
        <p:nvSpPr>
          <p:cNvPr id="26" name="矩形 25"/>
          <p:cNvSpPr/>
          <p:nvPr/>
        </p:nvSpPr>
        <p:spPr>
          <a:xfrm>
            <a:off x="9220200" y="9274175"/>
            <a:ext cx="5721350" cy="49212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14370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3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户型特点：双主卧室，布局合理。</a:t>
            </a:r>
            <a:endParaRPr kumimoji="0" lang="en-US" altLang="zh-CN" sz="2600" b="0" i="0" u="none" strike="noStrike" kern="1200" cap="none" spc="3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194" name="Picture 2" descr="D:\2016.11.17 华侨城\669地块 二类居住用地\产业化第三方配合\PPT\公租房\D1.jpg"/>
          <p:cNvPicPr>
            <a:picLocks noChangeAspect="1"/>
          </p:cNvPicPr>
          <p:nvPr/>
        </p:nvPicPr>
        <p:blipFill>
          <a:blip r:embed="rId1"/>
          <a:srcRect l="2701" t="10574" r="1668" b="8997"/>
          <a:stretch>
            <a:fillRect/>
          </a:stretch>
        </p:blipFill>
        <p:spPr>
          <a:xfrm>
            <a:off x="3873500" y="1236663"/>
            <a:ext cx="11249025" cy="66897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195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313" y="1566863"/>
            <a:ext cx="3435350" cy="7953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197" name="矩形 5"/>
          <p:cNvSpPr/>
          <p:nvPr/>
        </p:nvSpPr>
        <p:spPr>
          <a:xfrm>
            <a:off x="274638" y="600075"/>
            <a:ext cx="7851775" cy="70675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四平面图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908050" y="2827338"/>
            <a:ext cx="712788" cy="142875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8199" name="组合 2"/>
          <p:cNvGrpSpPr/>
          <p:nvPr/>
        </p:nvGrpSpPr>
        <p:grpSpPr>
          <a:xfrm>
            <a:off x="4233863" y="1941513"/>
            <a:ext cx="460375" cy="695325"/>
            <a:chOff x="4157768" y="1998514"/>
            <a:chExt cx="461010" cy="696535"/>
          </a:xfrm>
        </p:grpSpPr>
        <p:sp>
          <p:nvSpPr>
            <p:cNvPr id="8231" name="AutoShape 16"/>
            <p:cNvSpPr>
              <a:spLocks noChangeAspect="1"/>
            </p:cNvSpPr>
            <p:nvPr/>
          </p:nvSpPr>
          <p:spPr>
            <a:xfrm>
              <a:off x="4157768" y="2349609"/>
              <a:ext cx="461010" cy="345440"/>
            </a:xfrm>
            <a:prstGeom prst="upArrow">
              <a:avLst>
                <a:gd name="adj1" fmla="val 50000"/>
                <a:gd name="adj2" fmla="val 25000"/>
              </a:avLst>
            </a:prstGeom>
            <a:noFill/>
            <a:ln w="25400" cap="flat" cmpd="sng">
              <a:solidFill>
                <a:schemeClr val="tx1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vert="eaVert" wrap="none" anchor="ctr" anchorCtr="0"/>
            <a:p>
              <a:endParaRPr lang="zh-CN" altLang="en-US" dirty="0">
                <a:latin typeface="Arial" panose="020B0604020202020204" pitchFamily="34" charset="0"/>
              </a:endParaRPr>
            </a:p>
          </p:txBody>
        </p:sp>
        <p:sp>
          <p:nvSpPr>
            <p:cNvPr id="8232" name="矩形 14"/>
            <p:cNvSpPr/>
            <p:nvPr/>
          </p:nvSpPr>
          <p:spPr>
            <a:xfrm>
              <a:off x="4219362" y="1998514"/>
              <a:ext cx="389572" cy="400110"/>
            </a:xfrm>
            <a:prstGeom prst="rect">
              <a:avLst/>
            </a:prstGeom>
            <a:noFill/>
            <a:ln w="9525">
              <a:noFill/>
            </a:ln>
          </p:spPr>
          <p:txBody>
            <a:bodyPr>
              <a:spAutoFit/>
            </a:bodyPr>
            <a:p>
              <a:r>
                <a:rPr lang="en-US" altLang="zh-CN" sz="2000" dirty="0">
                  <a:latin typeface="微软雅黑" panose="020B0503020204020204" pitchFamily="34" charset="-122"/>
                  <a:ea typeface="微软雅黑" panose="020B0503020204020204" pitchFamily="34" charset="-122"/>
                </a:rPr>
                <a:t>N</a:t>
              </a:r>
              <a:endPara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6" name="任意多边形 25"/>
          <p:cNvSpPr/>
          <p:nvPr/>
        </p:nvSpPr>
        <p:spPr>
          <a:xfrm>
            <a:off x="989013" y="3978275"/>
            <a:ext cx="142875" cy="442913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任意多边形 26"/>
          <p:cNvSpPr/>
          <p:nvPr/>
        </p:nvSpPr>
        <p:spPr>
          <a:xfrm>
            <a:off x="1403350" y="3968750"/>
            <a:ext cx="144463" cy="442913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8" name="任意多边形 27"/>
          <p:cNvSpPr/>
          <p:nvPr/>
        </p:nvSpPr>
        <p:spPr>
          <a:xfrm>
            <a:off x="1808163" y="5129213"/>
            <a:ext cx="712788" cy="142875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1893888" y="6281738"/>
            <a:ext cx="142875" cy="442913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任意多边形 29"/>
          <p:cNvSpPr/>
          <p:nvPr/>
        </p:nvSpPr>
        <p:spPr>
          <a:xfrm>
            <a:off x="2308225" y="6272213"/>
            <a:ext cx="144463" cy="442913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1" name="任意多边形 30"/>
          <p:cNvSpPr/>
          <p:nvPr/>
        </p:nvSpPr>
        <p:spPr>
          <a:xfrm>
            <a:off x="2673350" y="7386638"/>
            <a:ext cx="711200" cy="142875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2" name="任意多边形 31"/>
          <p:cNvSpPr/>
          <p:nvPr/>
        </p:nvSpPr>
        <p:spPr>
          <a:xfrm>
            <a:off x="2773363" y="8469313"/>
            <a:ext cx="142875" cy="441325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3168650" y="8459788"/>
            <a:ext cx="144463" cy="441325"/>
          </a:xfrm>
          <a:custGeom>
            <a:avLst/>
            <a:gdLst>
              <a:gd name="connsiteX0" fmla="*/ 0 w 295275"/>
              <a:gd name="connsiteY0" fmla="*/ 3175 h 142875"/>
              <a:gd name="connsiteX1" fmla="*/ 0 w 295275"/>
              <a:gd name="connsiteY1" fmla="*/ 142875 h 142875"/>
              <a:gd name="connsiteX2" fmla="*/ 295275 w 295275"/>
              <a:gd name="connsiteY2" fmla="*/ 142875 h 142875"/>
              <a:gd name="connsiteX3" fmla="*/ 295275 w 295275"/>
              <a:gd name="connsiteY3" fmla="*/ 0 h 142875"/>
              <a:gd name="connsiteX4" fmla="*/ 0 w 295275"/>
              <a:gd name="connsiteY4" fmla="*/ 3175 h 142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275" h="142875">
                <a:moveTo>
                  <a:pt x="0" y="3175"/>
                </a:moveTo>
                <a:lnTo>
                  <a:pt x="0" y="142875"/>
                </a:lnTo>
                <a:lnTo>
                  <a:pt x="295275" y="142875"/>
                </a:lnTo>
                <a:lnTo>
                  <a:pt x="295275" y="0"/>
                </a:lnTo>
                <a:lnTo>
                  <a:pt x="0" y="3175"/>
                </a:lnTo>
                <a:close/>
              </a:path>
            </a:pathLst>
          </a:custGeom>
          <a:solidFill>
            <a:srgbClr val="FF0000">
              <a:alpha val="63137"/>
            </a:srgbClr>
          </a:solidFill>
          <a:ln w="9525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209" name="图片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6138" y="7926388"/>
            <a:ext cx="3195637" cy="50165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2" name="矩形 21"/>
          <p:cNvSpPr/>
          <p:nvPr/>
        </p:nvSpPr>
        <p:spPr>
          <a:xfrm>
            <a:off x="8650288" y="8931275"/>
            <a:ext cx="6035675" cy="892175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14370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3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户型特点：</a:t>
            </a:r>
            <a:endParaRPr kumimoji="0" lang="en-US" altLang="zh-CN" sz="2600" b="0" i="0" u="none" strike="noStrike" kern="1200" cap="none" spc="3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l" defTabSz="143700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600" b="0" i="0" u="none" strike="noStrike" kern="1200" cap="none" spc="300" normalizeH="0" baseline="0" noProof="1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合理利用端户采光，视野富足通透。</a:t>
            </a:r>
            <a:endParaRPr kumimoji="0" lang="en-US" altLang="zh-CN" sz="2600" b="0" i="0" u="none" strike="noStrike" kern="1200" cap="none" spc="300" normalizeH="0" baseline="0" noProof="1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4200525" y="7739063"/>
          <a:ext cx="2635250" cy="19018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20607"/>
                <a:gridCol w="1014643"/>
              </a:tblGrid>
              <a:tr h="28385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户型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u="none" strike="noStrike">
                          <a:effectLst/>
                        </a:rPr>
                        <a:t>D</a:t>
                      </a:r>
                      <a:endParaRPr 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</a:tr>
              <a:tr h="52513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套内建筑面积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>
                          <a:effectLst/>
                        </a:rPr>
                        <a:t>44.56</a:t>
                      </a:r>
                      <a:endParaRPr lang="en-US" altLang="zh-CN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</a:tr>
              <a:tr h="28385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>
                          <a:effectLst/>
                        </a:rPr>
                        <a:t>阳台面积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0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</a:tr>
              <a:tr h="52513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 dirty="0" smtClean="0">
                          <a:effectLst/>
                        </a:rPr>
                        <a:t>建筑面积</a:t>
                      </a:r>
                      <a:endParaRPr lang="zh-CN" altLang="en-US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59.03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</a:tr>
              <a:tr h="283851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800" u="none" strike="noStrike">
                          <a:effectLst/>
                        </a:rPr>
                        <a:t>套数</a:t>
                      </a:r>
                      <a:endParaRPr lang="zh-CN" altLang="en-US" sz="1800" b="1" i="0" u="none" strike="noStrike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800" u="none" strike="noStrike" dirty="0">
                          <a:effectLst/>
                        </a:rPr>
                        <a:t>187</a:t>
                      </a:r>
                      <a:endParaRPr lang="en-US" altLang="zh-CN" sz="1800" b="1" i="0" u="none" strike="noStrike" dirty="0">
                        <a:solidFill>
                          <a:srgbClr val="000000"/>
                        </a:solidFill>
                        <a:effectLst/>
                        <a:latin typeface="宋体" panose="02010600030101010101" pitchFamily="2" charset="-122"/>
                      </a:endParaRPr>
                    </a:p>
                  </a:txBody>
                  <a:tcPr marL="9522" marR="9522" marT="9525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tags/tag1.xml><?xml version="1.0" encoding="utf-8"?>
<p:tagLst xmlns:p="http://schemas.openxmlformats.org/presentationml/2006/main">
  <p:tag name="KSO_WPP_MARK_KEY" val="a790bfb1-4f25-41b5-85fe-fb6b431efd07"/>
  <p:tag name="COMMONDATA" val="eyJoZGlkIjoiZjZlMjFhMGIyNzE3MmJmYmE3MjBiZTczODRmYjBlMDY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212</Words>
  <Application>WPS 演示</Application>
  <PresentationFormat>自定义</PresentationFormat>
  <Paragraphs>99</Paragraphs>
  <Slides>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Arial</vt:lpstr>
      <vt:lpstr>宋体</vt:lpstr>
      <vt:lpstr>Wingdings</vt:lpstr>
      <vt:lpstr>Calibri</vt:lpstr>
      <vt:lpstr>微软雅黑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yuchanghe</dc:creator>
  <cp:lastModifiedBy>李金楠</cp:lastModifiedBy>
  <cp:revision>1046</cp:revision>
  <cp:lastPrinted>2016-07-15T02:51:00Z</cp:lastPrinted>
  <dcterms:created xsi:type="dcterms:W3CDTF">2015-03-21T02:44:00Z</dcterms:created>
  <dcterms:modified xsi:type="dcterms:W3CDTF">2023-07-07T08:29:10Z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2052-11.1.0.12763</vt:lpwstr>
  </property>
  <property fmtid="{D5CDD505-2E9C-101B-9397-08002B2CF9AE}" pid="3" name="ICV">
    <vt:lpwstr>5B649EFC4A964267B1183E37375CF432</vt:lpwstr>
  </property>
</Properties>
</file>