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60" r:id="rId6"/>
    <p:sldId id="261" r:id="rId7"/>
    <p:sldId id="264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2.xml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2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3.xml"/><Relationship Id="rId4" Type="http://schemas.openxmlformats.org/officeDocument/2006/relationships/image" Target="../media/image4.png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4.xml"/><Relationship Id="rId4" Type="http://schemas.openxmlformats.org/officeDocument/2006/relationships/image" Target="../media/image4.png"/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65.xml"/><Relationship Id="rId4" Type="http://schemas.openxmlformats.org/officeDocument/2006/relationships/image" Target="../media/image4.png"/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5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6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中户型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B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二居室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46.07-55.39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东、西、南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81780" y="1744980"/>
            <a:ext cx="2216150" cy="4044950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9220" y="1884045"/>
            <a:ext cx="5360035" cy="3595370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94910" y="3249930"/>
            <a:ext cx="654050" cy="8636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中户型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B’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二居室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53.05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东、西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9795" y="2752090"/>
            <a:ext cx="3241040" cy="251079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0835" y="1696720"/>
            <a:ext cx="5463540" cy="380619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4420" y="2087245"/>
            <a:ext cx="654050" cy="8636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中户型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F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二居室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55.56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</a:t>
            </a:r>
            <a:endParaRPr lang="zh-CN" sz="2400" b="0">
              <a:latin typeface="Calibri" panose="020F0502020204030204" charset="0"/>
              <a:ea typeface="宋体" panose="02010600030101010101" pitchFamily="2" charset="-122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054340" y="5864225"/>
            <a:ext cx="4137660" cy="99314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3985" y="2046605"/>
            <a:ext cx="5578475" cy="358711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7830" y="2654300"/>
            <a:ext cx="3526155" cy="275272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6455" y="2111375"/>
            <a:ext cx="654050" cy="8636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中户型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G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二居室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55.58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0960" y="2428240"/>
            <a:ext cx="2821940" cy="30099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92900" y="1762760"/>
            <a:ext cx="5440045" cy="377571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14595" y="1693545"/>
            <a:ext cx="654050" cy="863600"/>
          </a:xfrm>
          <a:prstGeom prst="rect">
            <a:avLst/>
          </a:prstGeom>
        </p:spPr>
      </p:pic>
    </p:spTree>
    <p:custDataLst>
      <p:tags r:id="rId5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76840" y="384810"/>
            <a:ext cx="1725930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800" b="0">
                <a:latin typeface="微软雅黑" panose="020B0503020204020204" charset="-122"/>
                <a:ea typeface="微软雅黑" panose="020B0503020204020204" charset="-122"/>
              </a:rPr>
              <a:t>中户型</a:t>
            </a:r>
            <a:endParaRPr lang="zh-CN" altLang="en-US" sz="2800" b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93040" y="814070"/>
            <a:ext cx="5041265" cy="15684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indent="0"/>
            <a:r>
              <a:rPr lang="zh-CN" sz="2400" b="0">
                <a:ea typeface="宋体" panose="02010600030101010101" pitchFamily="2" charset="-122"/>
              </a:rPr>
              <a:t>户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型</a:t>
            </a:r>
            <a:r>
              <a:rPr lang="en-US" sz="2400" b="0">
                <a:latin typeface="黑体" panose="02010609060101010101" charset="-122"/>
                <a:ea typeface="宋体" panose="02010600030101010101" pitchFamily="2" charset="-122"/>
              </a:rPr>
              <a:t> </a:t>
            </a:r>
            <a:r>
              <a:rPr lang="zh-CN" sz="2400" b="0">
                <a:ea typeface="宋体" panose="02010600030101010101" pitchFamily="2" charset="-122"/>
              </a:rPr>
              <a:t>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A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户型  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r>
              <a:rPr lang="zh-CN" alt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三居室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面积范围：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</a:rPr>
              <a:t>51.26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zh-CN" sz="2400" b="0">
                <a:ea typeface="宋体" panose="02010600030101010101" pitchFamily="2" charset="-122"/>
              </a:rPr>
              <a:t>朝</a:t>
            </a:r>
            <a:r>
              <a:rPr lang="en-US" altLang="zh-CN" sz="2400" b="0">
                <a:ea typeface="宋体" panose="02010600030101010101" pitchFamily="2" charset="-122"/>
              </a:rPr>
              <a:t>       </a:t>
            </a:r>
            <a:r>
              <a:rPr lang="zh-CN" sz="2400" b="0">
                <a:ea typeface="宋体" panose="02010600030101010101" pitchFamily="2" charset="-122"/>
              </a:rPr>
              <a:t>向：</a:t>
            </a:r>
            <a:r>
              <a:rPr lang="zh-CN" sz="2400" b="0">
                <a:latin typeface="Calibri" panose="020F0502020204030204" charset="0"/>
                <a:ea typeface="宋体" panose="02010600030101010101" pitchFamily="2" charset="-122"/>
              </a:rPr>
              <a:t>东</a:t>
            </a:r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 </a:t>
            </a:r>
            <a:endParaRPr 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  <a:p>
            <a:pPr indent="0"/>
            <a:r>
              <a:rPr lang="en-US" sz="2400" b="0">
                <a:latin typeface="Calibri" panose="020F0502020204030204" charset="0"/>
                <a:ea typeface="宋体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sz="2400" b="0">
              <a:latin typeface="Calibri" panose="020F0502020204030204" charset="0"/>
              <a:ea typeface="宋体" panose="02010600030101010101" pitchFamily="2" charset="-122"/>
              <a:cs typeface="Times New Roman" panose="02020603050405020304" charset="0"/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28575" y="5864225"/>
            <a:ext cx="4406900" cy="99314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4378325" y="5864225"/>
            <a:ext cx="3741420" cy="993140"/>
          </a:xfrm>
          <a:prstGeom prst="rect">
            <a:avLst/>
          </a:prstGeom>
        </p:spPr>
      </p:pic>
      <p:cxnSp>
        <p:nvCxnSpPr>
          <p:cNvPr id="15" name="直接连接符 14"/>
          <p:cNvCxnSpPr/>
          <p:nvPr/>
        </p:nvCxnSpPr>
        <p:spPr>
          <a:xfrm>
            <a:off x="4264660" y="974725"/>
            <a:ext cx="7879715" cy="18415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图片 1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119745" y="5864225"/>
            <a:ext cx="4090035" cy="9931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4595" y="1693545"/>
            <a:ext cx="654050" cy="863600"/>
          </a:xfrm>
          <a:prstGeom prst="rect">
            <a:avLst/>
          </a:prstGeom>
        </p:spPr>
      </p:pic>
      <p:pic>
        <p:nvPicPr>
          <p:cNvPr id="2" name="图片 1" descr="167245231929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5010" y="1251585"/>
            <a:ext cx="6008370" cy="461264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4055745" y="1604645"/>
            <a:ext cx="2132330" cy="3646170"/>
            <a:chOff x="3948" y="1653"/>
            <a:chExt cx="3358" cy="5742"/>
          </a:xfrm>
        </p:grpSpPr>
        <p:pic>
          <p:nvPicPr>
            <p:cNvPr id="7" name="图片 2" descr="167245247474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948" y="1653"/>
              <a:ext cx="3358" cy="5743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082" y="3830"/>
              <a:ext cx="1090" cy="1390"/>
            </a:xfrm>
            <a:prstGeom prst="rect">
              <a:avLst/>
            </a:prstGeom>
          </p:spPr>
        </p:pic>
      </p:grpSp>
    </p:spTree>
    <p:custDataLst>
      <p:tags r:id="rId6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3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</Words>
  <Application>WPS 演示</Application>
  <PresentationFormat>宽屏</PresentationFormat>
  <Paragraphs>35</Paragraphs>
  <Slides>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5" baseType="lpstr">
      <vt:lpstr>Arial</vt:lpstr>
      <vt:lpstr>宋体</vt:lpstr>
      <vt:lpstr>Wingdings</vt:lpstr>
      <vt:lpstr>Wingdings</vt:lpstr>
      <vt:lpstr>微软雅黑</vt:lpstr>
      <vt:lpstr>黑体</vt:lpstr>
      <vt:lpstr>Calibri</vt:lpstr>
      <vt:lpstr>Times New Roman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魏海宁</cp:lastModifiedBy>
  <cp:revision>159</cp:revision>
  <dcterms:created xsi:type="dcterms:W3CDTF">2019-06-19T02:08:00Z</dcterms:created>
  <dcterms:modified xsi:type="dcterms:W3CDTF">2023-01-03T11:31:12Z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2052-11.8.2.8808</vt:lpwstr>
  </property>
  <property fmtid="{D5CDD505-2E9C-101B-9397-08002B2CF9AE}" pid="3" name="ICV">
    <vt:lpwstr>213C0B9F463045999C218E837B884983</vt:lpwstr>
  </property>
</Properties>
</file>