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3.xml"/><Relationship Id="rId4" Type="http://schemas.openxmlformats.org/officeDocument/2006/relationships/image" Target="../media/image3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4.xml"/><Relationship Id="rId4" Type="http://schemas.openxmlformats.org/officeDocument/2006/relationships/image" Target="../media/image3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5.xml"/><Relationship Id="rId4" Type="http://schemas.openxmlformats.org/officeDocument/2006/relationships/image" Target="../media/image3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5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6.xml"/><Relationship Id="rId4" Type="http://schemas.openxmlformats.org/officeDocument/2006/relationships/image" Target="../media/image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76840" y="384810"/>
            <a:ext cx="17259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latin typeface="微软雅黑" panose="020B0503020204020204" charset="-122"/>
                <a:ea typeface="微软雅黑" panose="020B0503020204020204" charset="-122"/>
              </a:rPr>
              <a:t>大户型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" name="图片 3" descr="167245231929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15330" y="1252220"/>
            <a:ext cx="6008370" cy="4612640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3040" y="814070"/>
            <a:ext cx="504126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400" b="0">
                <a:ea typeface="宋体" panose="02010600030101010101" pitchFamily="2" charset="-122"/>
              </a:rPr>
              <a:t>户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型</a:t>
            </a:r>
            <a:r>
              <a:rPr lang="en-US" sz="2400" b="0">
                <a:latin typeface="黑体" panose="02010609060101010101" charset="-122"/>
                <a:ea typeface="宋体" panose="02010600030101010101" pitchFamily="2" charset="-122"/>
              </a:rPr>
              <a:t> </a:t>
            </a:r>
            <a:r>
              <a:rPr lang="zh-CN" sz="2400" b="0">
                <a:ea typeface="宋体" panose="02010600030101010101" pitchFamily="2" charset="-122"/>
              </a:rPr>
              <a:t>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A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户型  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lang="zh-CN" alt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三居室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面积范围：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59.63-61.21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朝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向：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东、西、南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endParaRPr lang="en-US" alt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4076065" y="1605280"/>
            <a:ext cx="2132330" cy="3646170"/>
            <a:chOff x="3948" y="1653"/>
            <a:chExt cx="3358" cy="5742"/>
          </a:xfrm>
        </p:grpSpPr>
        <p:pic>
          <p:nvPicPr>
            <p:cNvPr id="5" name="图片 2" descr="167245247474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48" y="1653"/>
              <a:ext cx="3358" cy="5743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082" y="3830"/>
              <a:ext cx="1090" cy="1390"/>
            </a:xfrm>
            <a:prstGeom prst="rect">
              <a:avLst/>
            </a:prstGeom>
          </p:spPr>
        </p:pic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28575" y="5864225"/>
            <a:ext cx="4406900" cy="9931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4378325" y="5864225"/>
            <a:ext cx="3741420" cy="993140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4264660" y="974725"/>
            <a:ext cx="7879715" cy="184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119745" y="5864225"/>
            <a:ext cx="4090035" cy="99314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76840" y="384810"/>
            <a:ext cx="17259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latin typeface="微软雅黑" panose="020B0503020204020204" charset="-122"/>
                <a:ea typeface="微软雅黑" panose="020B0503020204020204" charset="-122"/>
              </a:rPr>
              <a:t>大户型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3040" y="814070"/>
            <a:ext cx="504126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400" b="0">
                <a:ea typeface="宋体" panose="02010600030101010101" pitchFamily="2" charset="-122"/>
              </a:rPr>
              <a:t>户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型</a:t>
            </a:r>
            <a:r>
              <a:rPr lang="en-US" sz="2400" b="0">
                <a:latin typeface="黑体" panose="02010609060101010101" charset="-122"/>
                <a:ea typeface="宋体" panose="02010600030101010101" pitchFamily="2" charset="-122"/>
              </a:rPr>
              <a:t> </a:t>
            </a:r>
            <a:r>
              <a:rPr lang="zh-CN" sz="2400" b="0">
                <a:ea typeface="宋体" panose="02010600030101010101" pitchFamily="2" charset="-122"/>
              </a:rPr>
              <a:t>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C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户型  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lang="zh-CN" alt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三居室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面积范围：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59.78-61.25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朝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向：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东、西、南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endParaRPr lang="en-US" alt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8575" y="5864225"/>
            <a:ext cx="4406900" cy="9931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4378325" y="5864225"/>
            <a:ext cx="3741420" cy="993140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4264660" y="974725"/>
            <a:ext cx="7879715" cy="184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119745" y="5864225"/>
            <a:ext cx="4090035" cy="993140"/>
          </a:xfrm>
          <a:prstGeom prst="rect">
            <a:avLst/>
          </a:prstGeom>
        </p:spPr>
      </p:pic>
      <p:pic>
        <p:nvPicPr>
          <p:cNvPr id="2" name="图片 4" descr="167245318680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0180" y="1684020"/>
            <a:ext cx="5229860" cy="3872865"/>
          </a:xfrm>
          <a:prstGeom prst="rect">
            <a:avLst/>
          </a:prstGeom>
        </p:spPr>
      </p:pic>
      <p:pic>
        <p:nvPicPr>
          <p:cNvPr id="3" name="图片 5" descr="16724533955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4660" y="1735455"/>
            <a:ext cx="1983740" cy="338582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44440" y="2987040"/>
            <a:ext cx="692150" cy="88265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76840" y="384810"/>
            <a:ext cx="17259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latin typeface="微软雅黑" panose="020B0503020204020204" charset="-122"/>
                <a:ea typeface="微软雅黑" panose="020B0503020204020204" charset="-122"/>
              </a:rPr>
              <a:t>大户型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3040" y="814070"/>
            <a:ext cx="504126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400" b="0">
                <a:ea typeface="宋体" panose="02010600030101010101" pitchFamily="2" charset="-122"/>
              </a:rPr>
              <a:t>户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型</a:t>
            </a:r>
            <a:r>
              <a:rPr lang="en-US" sz="2400" b="0">
                <a:latin typeface="黑体" panose="02010609060101010101" charset="-122"/>
                <a:ea typeface="宋体" panose="02010600030101010101" pitchFamily="2" charset="-122"/>
              </a:rPr>
              <a:t> </a:t>
            </a:r>
            <a:r>
              <a:rPr lang="zh-CN" sz="2400" b="0">
                <a:ea typeface="宋体" panose="02010600030101010101" pitchFamily="2" charset="-122"/>
              </a:rPr>
              <a:t>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C‘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户型  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lang="zh-CN" alt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三居室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面积范围：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59.04-59.21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朝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向：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东、西、南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endParaRPr lang="en-US" alt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8575" y="5864225"/>
            <a:ext cx="4406900" cy="9931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4378325" y="5864225"/>
            <a:ext cx="3741420" cy="993140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4264660" y="974725"/>
            <a:ext cx="7879715" cy="184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054340" y="5864225"/>
            <a:ext cx="4137660" cy="993140"/>
          </a:xfrm>
          <a:prstGeom prst="rect">
            <a:avLst/>
          </a:prstGeom>
        </p:spPr>
      </p:pic>
      <p:pic>
        <p:nvPicPr>
          <p:cNvPr id="8" name="图片 8" descr="167245434248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600" y="1455420"/>
            <a:ext cx="5254625" cy="3964305"/>
          </a:xfrm>
          <a:prstGeom prst="rect">
            <a:avLst/>
          </a:prstGeom>
        </p:spPr>
      </p:pic>
      <p:pic>
        <p:nvPicPr>
          <p:cNvPr id="7" name="图片 7" descr="167245440366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2800" y="1910715"/>
            <a:ext cx="3214370" cy="3316605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16475" y="4261485"/>
            <a:ext cx="692150" cy="88265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76840" y="384810"/>
            <a:ext cx="17259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latin typeface="微软雅黑" panose="020B0503020204020204" charset="-122"/>
                <a:ea typeface="微软雅黑" panose="020B0503020204020204" charset="-122"/>
              </a:rPr>
              <a:t>大户型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3040" y="814070"/>
            <a:ext cx="504126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400" b="0">
                <a:ea typeface="宋体" panose="02010600030101010101" pitchFamily="2" charset="-122"/>
              </a:rPr>
              <a:t>户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型</a:t>
            </a:r>
            <a:r>
              <a:rPr lang="en-US" sz="2400" b="0">
                <a:latin typeface="黑体" panose="02010609060101010101" charset="-122"/>
                <a:ea typeface="宋体" panose="02010600030101010101" pitchFamily="2" charset="-122"/>
              </a:rPr>
              <a:t> </a:t>
            </a:r>
            <a:r>
              <a:rPr lang="zh-CN" sz="2400" b="0">
                <a:ea typeface="宋体" panose="02010600030101010101" pitchFamily="2" charset="-122"/>
              </a:rPr>
              <a:t>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D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户型  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lang="zh-CN" alt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三居室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面积范围：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62.14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朝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向：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南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endParaRPr lang="en-US" alt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8575" y="5864225"/>
            <a:ext cx="4406900" cy="9931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4378325" y="5864225"/>
            <a:ext cx="3741420" cy="993140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4264660" y="974725"/>
            <a:ext cx="7879715" cy="184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119745" y="5864225"/>
            <a:ext cx="4090035" cy="993140"/>
          </a:xfrm>
          <a:prstGeom prst="rect">
            <a:avLst/>
          </a:prstGeom>
        </p:spPr>
      </p:pic>
      <p:pic>
        <p:nvPicPr>
          <p:cNvPr id="10" name="图片 10" descr="167245500262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6240" y="1484630"/>
            <a:ext cx="5407660" cy="3813810"/>
          </a:xfrm>
          <a:prstGeom prst="rect">
            <a:avLst/>
          </a:prstGeom>
        </p:spPr>
      </p:pic>
      <p:pic>
        <p:nvPicPr>
          <p:cNvPr id="9" name="图片 9" descr="167245496609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6800" y="2417445"/>
            <a:ext cx="3268980" cy="324040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04155" y="2121535"/>
            <a:ext cx="692150" cy="88265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76840" y="384810"/>
            <a:ext cx="17259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latin typeface="微软雅黑" panose="020B0503020204020204" charset="-122"/>
                <a:ea typeface="微软雅黑" panose="020B0503020204020204" charset="-122"/>
              </a:rPr>
              <a:t>大户型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3040" y="814070"/>
            <a:ext cx="504126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400" b="0">
                <a:ea typeface="宋体" panose="02010600030101010101" pitchFamily="2" charset="-122"/>
              </a:rPr>
              <a:t>户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型</a:t>
            </a:r>
            <a:r>
              <a:rPr lang="en-US" sz="2400" b="0">
                <a:latin typeface="黑体" panose="02010609060101010101" charset="-122"/>
                <a:ea typeface="宋体" panose="02010600030101010101" pitchFamily="2" charset="-122"/>
              </a:rPr>
              <a:t> </a:t>
            </a:r>
            <a:r>
              <a:rPr lang="zh-CN" sz="2400" b="0">
                <a:ea typeface="宋体" panose="02010600030101010101" pitchFamily="2" charset="-122"/>
              </a:rPr>
              <a:t>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E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户型  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lang="zh-CN" alt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三居室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面积范围：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60.35-60.65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朝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向：东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南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r>
              <a:rPr lang="zh-CN" alt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、西南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endParaRPr lang="en-US" alt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8575" y="5864225"/>
            <a:ext cx="4406900" cy="9931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4378325" y="5864225"/>
            <a:ext cx="3741420" cy="993140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4264660" y="974725"/>
            <a:ext cx="7879715" cy="184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119745" y="5864225"/>
            <a:ext cx="4090035" cy="99314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6930" y="1328420"/>
            <a:ext cx="4815840" cy="40005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5105" y="2752090"/>
            <a:ext cx="3377565" cy="24504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2430" y="1623695"/>
            <a:ext cx="692150" cy="88265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287</Words>
  <Application>WPS 演示</Application>
  <PresentationFormat>宽屏</PresentationFormat>
  <Paragraphs>35</Paragraphs>
  <Slides>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Arial</vt:lpstr>
      <vt:lpstr>宋体</vt:lpstr>
      <vt:lpstr>Wingdings</vt:lpstr>
      <vt:lpstr>Wingdings</vt:lpstr>
      <vt:lpstr>微软雅黑</vt:lpstr>
      <vt:lpstr>黑体</vt:lpstr>
      <vt:lpstr>Calibri</vt:lpstr>
      <vt:lpstr>Times New Roman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魏海宁</cp:lastModifiedBy>
  <cp:revision>158</cp:revision>
  <dcterms:created xsi:type="dcterms:W3CDTF">2019-06-19T02:08:00Z</dcterms:created>
  <dcterms:modified xsi:type="dcterms:W3CDTF">2023-01-03T11:29:18Z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2052-11.8.2.8808</vt:lpwstr>
  </property>
  <property fmtid="{D5CDD505-2E9C-101B-9397-08002B2CF9AE}" pid="3" name="ICV">
    <vt:lpwstr>3F64D58BAABC4F69A7D29366252D5BDA</vt:lpwstr>
  </property>
</Properties>
</file>