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3.xml"/><Relationship Id="rId4" Type="http://schemas.openxmlformats.org/officeDocument/2006/relationships/image" Target="../media/image4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4.xml"/><Relationship Id="rId4" Type="http://schemas.openxmlformats.org/officeDocument/2006/relationships/image" Target="../media/image4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5.xml"/><Relationship Id="rId4" Type="http://schemas.openxmlformats.org/officeDocument/2006/relationships/image" Target="../media/image4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276840" y="384810"/>
            <a:ext cx="1725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微软雅黑" panose="020B0503020204020204" charset="-122"/>
                <a:ea typeface="微软雅黑" panose="020B0503020204020204" charset="-122"/>
              </a:rPr>
              <a:t>中户型</a:t>
            </a:r>
            <a:endParaRPr lang="zh-CN" altLang="en-US" sz="28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040" y="814070"/>
            <a:ext cx="50412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户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型</a:t>
            </a:r>
            <a:r>
              <a:rPr lang="en-US" sz="2400" b="0">
                <a:latin typeface="黑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：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B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户型  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二居室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面积范围：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46.07-55.39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朝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向：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东、西、南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5864225"/>
            <a:ext cx="4406900" cy="9931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378325" y="5864225"/>
            <a:ext cx="3741420" cy="99314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4264660" y="974725"/>
            <a:ext cx="7879715" cy="1841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119745" y="5864225"/>
            <a:ext cx="4090035" cy="9931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780" y="1744980"/>
            <a:ext cx="2216150" cy="40449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220" y="1884045"/>
            <a:ext cx="5360035" cy="35953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4910" y="3249930"/>
            <a:ext cx="654050" cy="863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276840" y="384810"/>
            <a:ext cx="1725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微软雅黑" panose="020B0503020204020204" charset="-122"/>
                <a:ea typeface="微软雅黑" panose="020B0503020204020204" charset="-122"/>
              </a:rPr>
              <a:t>中户型</a:t>
            </a:r>
            <a:endParaRPr lang="zh-CN" altLang="en-US" sz="28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040" y="814070"/>
            <a:ext cx="50412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户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型</a:t>
            </a:r>
            <a:r>
              <a:rPr lang="en-US" sz="2400" b="0">
                <a:latin typeface="黑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：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B’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户型  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二居室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面积范围：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53.05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朝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向：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东、西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5864225"/>
            <a:ext cx="4406900" cy="9931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378325" y="5864225"/>
            <a:ext cx="3741420" cy="99314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4264660" y="974725"/>
            <a:ext cx="7879715" cy="1841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119745" y="5864225"/>
            <a:ext cx="4090035" cy="9931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795" y="2752090"/>
            <a:ext cx="3241040" cy="25107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835" y="1696720"/>
            <a:ext cx="5463540" cy="38061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420" y="2087245"/>
            <a:ext cx="654050" cy="863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276840" y="384810"/>
            <a:ext cx="1725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微软雅黑" panose="020B0503020204020204" charset="-122"/>
                <a:ea typeface="微软雅黑" panose="020B0503020204020204" charset="-122"/>
              </a:rPr>
              <a:t>中户型</a:t>
            </a:r>
            <a:endParaRPr lang="zh-CN" altLang="en-US" sz="28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040" y="814070"/>
            <a:ext cx="50412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户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型</a:t>
            </a:r>
            <a:r>
              <a:rPr lang="en-US" sz="2400" b="0">
                <a:latin typeface="黑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：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F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户型  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二居室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面积范围：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55.56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朝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向：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东</a:t>
            </a:r>
            <a:endParaRPr lang="zh-CN" sz="24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5864225"/>
            <a:ext cx="4406900" cy="9931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378325" y="5864225"/>
            <a:ext cx="3741420" cy="99314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4264660" y="974725"/>
            <a:ext cx="7879715" cy="1841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054340" y="5864225"/>
            <a:ext cx="4137660" cy="993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985" y="2046605"/>
            <a:ext cx="5578475" cy="3587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7830" y="2654300"/>
            <a:ext cx="3526155" cy="2752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6455" y="2111375"/>
            <a:ext cx="654050" cy="863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276840" y="384810"/>
            <a:ext cx="1725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微软雅黑" panose="020B0503020204020204" charset="-122"/>
                <a:ea typeface="微软雅黑" panose="020B0503020204020204" charset="-122"/>
              </a:rPr>
              <a:t>中户型</a:t>
            </a:r>
            <a:endParaRPr lang="zh-CN" altLang="en-US" sz="28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040" y="814070"/>
            <a:ext cx="50412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户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型</a:t>
            </a:r>
            <a:r>
              <a:rPr lang="en-US" sz="2400" b="0">
                <a:latin typeface="黑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：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G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户型  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二居室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面积范围：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55.58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朝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向：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东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endParaRPr 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sz="2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5864225"/>
            <a:ext cx="4406900" cy="9931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378325" y="5864225"/>
            <a:ext cx="3741420" cy="99314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4264660" y="974725"/>
            <a:ext cx="7879715" cy="1841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119745" y="5864225"/>
            <a:ext cx="4090035" cy="993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960" y="2428240"/>
            <a:ext cx="2821940" cy="300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900" y="1762760"/>
            <a:ext cx="5440045" cy="3775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4595" y="1693545"/>
            <a:ext cx="654050" cy="863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WPS 演示</Application>
  <PresentationFormat>宽屏</PresentationFormat>
  <Paragraphs>28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黑体</vt:lpstr>
      <vt:lpstr>Calibri</vt:lpstr>
      <vt:lpstr>Times New Roman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魏海宁</cp:lastModifiedBy>
  <cp:revision>160</cp:revision>
  <dcterms:created xsi:type="dcterms:W3CDTF">2019-06-19T02:08:00Z</dcterms:created>
  <dcterms:modified xsi:type="dcterms:W3CDTF">2023-11-13T03:32:57Z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213C0B9F463045999C218E837B884983</vt:lpwstr>
  </property>
</Properties>
</file>